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2161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2161F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2161F"/>
                </a:solidFill>
              </a:rPr>
              <a:pPr/>
              <a:t>‹Nº›</a:t>
            </a:fld>
            <a:endParaRPr lang="en-ES" b="1">
              <a:solidFill>
                <a:srgbClr val="02161F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657116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27852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2161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2161F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2161F"/>
                </a:solidFill>
              </a:rPr>
              <a:pPr/>
              <a:t>‹Nº›</a:t>
            </a:fld>
            <a:endParaRPr lang="en-ES" b="1">
              <a:solidFill>
                <a:srgbClr val="02161F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657116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27852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2161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2161F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2161F"/>
                </a:solidFill>
              </a:rPr>
              <a:pPr/>
              <a:t>‹Nº›</a:t>
            </a:fld>
            <a:endParaRPr lang="en-ES" b="1">
              <a:solidFill>
                <a:srgbClr val="02161F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657116" cy="9601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27852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216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37360"/>
            <a:ext cx="3685189" cy="201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216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703536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216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703536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216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703536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2161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2161F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2161F"/>
                </a:solidFill>
              </a:rPr>
              <a:pPr/>
              <a:t>‹Nº›</a:t>
            </a:fld>
            <a:endParaRPr lang="en-ES" b="1">
              <a:solidFill>
                <a:srgbClr val="02161F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657116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27852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2161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2161F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2161F"/>
                </a:solidFill>
              </a:rPr>
              <a:pPr/>
              <a:t>‹Nº›</a:t>
            </a:fld>
            <a:endParaRPr lang="en-ES" b="1">
              <a:solidFill>
                <a:srgbClr val="02161F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657116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27852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2161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2161F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2161F"/>
                </a:solidFill>
              </a:rPr>
              <a:pPr/>
              <a:t>‹Nº›</a:t>
            </a:fld>
            <a:endParaRPr lang="en-ES" b="1">
              <a:solidFill>
                <a:srgbClr val="02161F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657116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27852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"/>
                <a:ea typeface="Open Sans"/>
                <a:cs typeface="Open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2161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2161F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2161F"/>
                </a:solidFill>
              </a:rPr>
              <a:pPr/>
              <a:t>‹Nº›</a:t>
            </a:fld>
            <a:endParaRPr lang="en-ES" b="1">
              <a:solidFill>
                <a:srgbClr val="02161F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657116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27852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Open Sans"/>
              </a:rPr>
              <a:t>Sample proposal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FFFFF"/>
                </a:solidFill>
              </a:rPr>
              <a:t>No client: example document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Sample · fictitious content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FFFFF"/>
                </a:solidFill>
                <a:latin typeface="Open Sans"/>
              </a:rPr>
              <a:t>SAMPLE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"/>
              </a:rPr>
              <a:t>Context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text to see how the slide falls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Starting 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2161F"/>
                </a:solidFill>
                <a:latin typeface="Open Sans"/>
              </a:rPr>
              <a:t>Starting point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2161F"/>
                </a:solidFill>
                <a:latin typeface="Open Sans"/>
              </a:rPr>
              <a:t>This paragraph is </a:t>
            </a:r>
            <a:r>
              <a:rPr sz="2200" b="1" i="0">
                <a:solidFill>
                  <a:srgbClr val="02161F"/>
                </a:solidFill>
                <a:latin typeface="Open Sans"/>
              </a:rPr>
              <a:t>a filler</a:t>
            </a:r>
            <a:r>
              <a:rPr sz="2200" b="0" i="0">
                <a:solidFill>
                  <a:srgbClr val="02161F"/>
                </a:solidFill>
                <a:latin typeface="Open Sans"/>
              </a:rPr>
              <a:t>: it shows the body text, its margins and its ink. It describes no client and no project.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2161F"/>
              </a:buClr>
              <a:buFont typeface="Arial"/>
              <a:buChar char="•"/>
            </a:pPr>
            <a:r>
              <a:rPr sz="2200" b="0" i="0">
                <a:solidFill>
                  <a:srgbClr val="02161F"/>
                </a:solidFill>
                <a:latin typeface="Open Sans"/>
              </a:rPr>
              <a:t>First item of an example list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2161F"/>
              </a:buClr>
              <a:buFont typeface="Arial"/>
              <a:buChar char="•"/>
            </a:pPr>
            <a:r>
              <a:rPr sz="2200" b="0" i="0">
                <a:solidFill>
                  <a:srgbClr val="02161F"/>
                </a:solidFill>
                <a:latin typeface="Open Sans"/>
              </a:rPr>
              <a:t>Second item, somewhat longer than the first one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2161F"/>
                </a:solidFill>
                <a:latin typeface="Open Sans"/>
              </a:rPr>
              <a:t>A minor heading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2161F"/>
                </a:solidFill>
                <a:latin typeface="Open Sans"/>
              </a:rPr>
              <a:t>Another short example paragraph.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2161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2161F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2161F"/>
                </a:solidFill>
              </a:rPr>
              <a:pPr/>
              <a:t>‹Nº›</a:t>
            </a:fld>
            <a:endParaRPr lang="en-ES" b="1">
              <a:solidFill>
                <a:srgbClr val="02161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"/>
              </a:rPr>
              <a:t>Scope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Three kinds of goal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Goals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2161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2161F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2161F"/>
                </a:solidFill>
              </a:rPr>
              <a:pPr/>
              <a:t>‹Nº›</a:t>
            </a:fld>
            <a:endParaRPr lang="en-ES" b="1">
              <a:solidFill>
                <a:srgbClr val="02161F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E2EE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2161F"/>
                </a:solidFill>
                <a:latin typeface="Open Sans"/>
              </a:rPr>
              <a:t>MAIN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2161F"/>
                </a:solidFill>
                <a:latin typeface="Open Sans"/>
              </a:rPr>
              <a:t>Example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2161F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216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E2EE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2161F"/>
                </a:solidFill>
                <a:latin typeface="Open Sans"/>
              </a:rPr>
              <a:t>SECONDARY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2161F"/>
                </a:solidFill>
                <a:latin typeface="Open Sans"/>
              </a:rPr>
              <a:t>Another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2161F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216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E2EE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2161F"/>
                </a:solidFill>
                <a:latin typeface="Open Sans"/>
              </a:rPr>
              <a:t>ASPIRATIONAL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2161F"/>
                </a:solidFill>
                <a:latin typeface="Open Sans"/>
              </a:rPr>
              <a:t>A third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2161F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216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"/>
              </a:rP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figures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KPIs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2161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2161F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2161F"/>
                </a:solidFill>
              </a:rPr>
              <a:pPr/>
              <a:t>‹Nº›</a:t>
            </a:fld>
            <a:endParaRPr lang="en-ES" b="1">
              <a:solidFill>
                <a:srgbClr val="02161F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E2EE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2161F"/>
                </a:solidFill>
                <a:latin typeface="Open Sans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2161F"/>
                </a:solidFill>
                <a:latin typeface="Open Sans"/>
              </a:rPr>
              <a:t>weeks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2161F"/>
                </a:solidFill>
                <a:latin typeface="Open Sans"/>
              </a:rPr>
              <a:t>Duration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0216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E2EE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2161F"/>
                </a:solidFill>
                <a:latin typeface="Open Sans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2161F"/>
                </a:solidFill>
                <a:latin typeface="Open Sans"/>
              </a:rPr>
              <a:t>phases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2161F"/>
                </a:solidFill>
                <a:latin typeface="Open Sans"/>
              </a:rPr>
              <a:t>Stages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0216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E2EE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2161F"/>
                </a:solidFill>
                <a:latin typeface="Open Sans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2161F"/>
                </a:solidFill>
                <a:latin typeface="Open Sans"/>
              </a:rPr>
              <a:t>Example indicator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0216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2161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2161F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2161F"/>
                </a:solidFill>
              </a:rPr>
              <a:pPr/>
              <a:t>‹Nº›</a:t>
            </a:fld>
            <a:endParaRPr lang="en-ES" b="1">
              <a:solidFill>
                <a:srgbClr val="02161F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2161F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2161F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2161F"/>
                </a:solidFill>
                <a:latin typeface="Open Sans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8FD3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2161F"/>
                </a:solidFill>
                <a:latin typeface="Open Sans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8FD3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2161F"/>
                </a:solidFill>
                <a:latin typeface="Open Sans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8FD3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2161F"/>
                </a:solidFill>
                <a:latin typeface="Open Sans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8FD3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2161F"/>
                </a:solidFill>
                <a:latin typeface="Open Sans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8FD3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2161F"/>
                </a:solidFill>
                <a:latin typeface="Open Sans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8FD3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2161F"/>
                </a:solidFill>
                <a:latin typeface="Open Sans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8FD3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8FD3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2161F"/>
                </a:solidFill>
                <a:latin typeface="Open Sans"/>
              </a:rPr>
              <a:t>Week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8FD3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216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216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2161F"/>
                </a:solidFill>
                <a:latin typeface="Open Sans"/>
              </a:rPr>
              <a:t>First line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0216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216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2161F"/>
                </a:solidFill>
                <a:latin typeface="Open Sans"/>
              </a:rPr>
              <a:t>Change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8FD3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2161F"/>
                </a:solidFill>
                <a:latin typeface="Open Sans"/>
              </a:rPr>
              <a:t>Second line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216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Management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216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2161F"/>
                </a:solidFill>
                <a:latin typeface="Open Sans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216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4122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2161F"/>
                </a:solidFill>
                <a:latin typeface="Open Sans"/>
              </a:rPr>
              <a:t>Management</a:t>
            </a:r>
          </a:p>
        </p:txBody>
      </p:sp>
      <p:sp>
        <p:nvSpPr>
          <p:cNvPr id="38" name="Legend"/>
          <p:cNvSpPr/>
          <p:nvPr/>
        </p:nvSpPr>
        <p:spPr>
          <a:xfrm>
            <a:off x="4701032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216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5112512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2161F"/>
                </a:solidFill>
                <a:latin typeface="Open Sans"/>
              </a:rPr>
              <a:t>Change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2161F"/>
                </a:solidFill>
                <a:latin typeface="Open Sans"/>
              </a:rPr>
              <a:t>M1  </a:t>
            </a:r>
            <a:r>
              <a:rPr sz="1600" b="0" i="0">
                <a:solidFill>
                  <a:srgbClr val="02161F"/>
                </a:solidFill>
                <a:latin typeface="Open Sans"/>
              </a:rPr>
              <a:t>Start</a:t>
            </a:r>
            <a:r>
              <a:rPr sz="1600" b="0" i="0">
                <a:solidFill>
                  <a:srgbClr val="02161F"/>
                </a:solidFill>
                <a:latin typeface="Open Sans"/>
              </a:rPr>
              <a:t>  ·  Sample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2161F"/>
                </a:solidFill>
                <a:latin typeface="Open Sans"/>
              </a:rPr>
              <a:t>M2  </a:t>
            </a:r>
            <a:r>
              <a:rPr sz="1600" b="0" i="0">
                <a:solidFill>
                  <a:srgbClr val="02161F"/>
                </a:solidFill>
                <a:latin typeface="Open Sans"/>
              </a:rPr>
              <a:t>Delivery</a:t>
            </a:r>
            <a:r>
              <a:rPr sz="1600" b="0" i="0">
                <a:solidFill>
                  <a:srgbClr val="02161F"/>
                </a:solidFill>
                <a:latin typeface="Open Sans"/>
              </a:rPr>
              <a:t>  ·  Sample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"/>
              </a:rPr>
              <a:t>Team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profiles, no people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Profiles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2161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2161F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2161F"/>
                </a:solidFill>
              </a:rPr>
              <a:pPr/>
              <a:t>‹Nº›</a:t>
            </a:fld>
            <a:endParaRPr lang="en-ES" b="1">
              <a:solidFill>
                <a:srgbClr val="02161F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E2EE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2161F"/>
                </a:solidFill>
                <a:latin typeface="Open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2161F"/>
                </a:solidFill>
                <a:latin typeface="Open Sans"/>
              </a:rPr>
              <a:t>Profile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2161F"/>
                </a:solidFill>
                <a:latin typeface="Open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2161F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216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E2EE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2161F"/>
                </a:solidFill>
                <a:latin typeface="Open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2161F"/>
                </a:solidFill>
                <a:latin typeface="Open Sans"/>
              </a:rPr>
              <a:t>Profile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2161F"/>
                </a:solidFill>
                <a:latin typeface="Open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2161F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216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E2EE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2161F"/>
                </a:solidFill>
                <a:latin typeface="Open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2161F"/>
                </a:solidFill>
                <a:latin typeface="Open Sans"/>
              </a:rPr>
              <a:t>Profile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2161F"/>
                </a:solidFill>
                <a:latin typeface="Open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2161F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216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"/>
              </a:rPr>
              <a:t>Fees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amounts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Quotation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2161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2161F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2161F"/>
                </a:solidFill>
              </a:rPr>
              <a:pPr/>
              <a:t>‹Nº›</a:t>
            </a:fld>
            <a:endParaRPr lang="en-ES" b="1">
              <a:solidFill>
                <a:srgbClr val="02161F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2161F"/>
                          </a:solidFill>
                          <a:latin typeface="Open Sans"/>
                        </a:rPr>
                        <a:t>Item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2161F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2161F"/>
                          </a:solidFill>
                          <a:latin typeface="Open Sans"/>
                        </a:rPr>
                        <a:t>Quantity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2161F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2161F"/>
                          </a:solidFill>
                          <a:latin typeface="Open Sans"/>
                        </a:rPr>
                        <a:t>Amount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2161F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2161F"/>
                          </a:solidFill>
                          <a:latin typeface="Open Sans"/>
                        </a:rPr>
                        <a:t>Example phase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2161F"/>
                          </a:solidFill>
                          <a:latin typeface="Open Sans"/>
                        </a:rPr>
                        <a:t>Item one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2161F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2161F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2161F"/>
                          </a:solidFill>
                          <a:latin typeface="Open Sans"/>
                        </a:rPr>
                        <a:t>Item two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2161F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2161F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2161F"/>
                          </a:solidFill>
                          <a:latin typeface="Open Sans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2161F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2161F"/>
                          </a:solidFill>
                          <a:latin typeface="Open Sans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2161F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"/>
              </a:rPr>
              <a:t>Fees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FFFFF"/>
                </a:solidFill>
              </a:rPr>
              <a:t>Quotation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1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Context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2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Scope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3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Summary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4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5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Team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6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Fees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FFFFF"/>
                </a:solidFill>
                <a:latin typeface="Open Sans"/>
              </a:rPr>
              <a:t>Contents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"/>
              </a:rPr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FFFFF"/>
                </a:solidFill>
                <a:latin typeface="Open Sans"/>
              </a:rPr>
              <a:t>Deck sample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FFFFF"/>
                </a:solidFill>
                <a:latin typeface="Open Sans"/>
              </a:rPr>
              <a:t>Fictitious content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2161F"/>
      </a:dk1>
      <a:lt1>
        <a:srgbClr val="FFFFFF"/>
      </a:lt1>
      <a:dk2>
        <a:srgbClr val="8FD3FF"/>
      </a:dk2>
      <a:lt2>
        <a:srgbClr val="E2EEF4"/>
      </a:lt2>
      <a:accent1>
        <a:srgbClr val="02161F"/>
      </a:accent1>
      <a:accent2>
        <a:srgbClr val="8FD3FF"/>
      </a:accent2>
      <a:accent3>
        <a:srgbClr val="02161F"/>
      </a:accent3>
      <a:accent4>
        <a:srgbClr val="02161F"/>
      </a:accent4>
      <a:accent5>
        <a:srgbClr val="02161F"/>
      </a:accent5>
      <a:accent6>
        <a:srgbClr val="02161F"/>
      </a:accent6>
      <a:hlink>
        <a:srgbClr val="02161F"/>
      </a:hlink>
      <a:folHlink>
        <a:srgbClr val="02161F"/>
      </a:folHlink>
    </a:clrScheme>
    <a:fontScheme name="Simplicity - Roboto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Nuestras Causas</dc:title>
  <dc:creator>Nuestras Causas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