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3685189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Section title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703536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Thank you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703536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00% or “a short quote”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703536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2161F"/>
      </a:dk1>
      <a:lt1>
        <a:srgbClr val="FFFFFF"/>
      </a:lt1>
      <a:dk2>
        <a:srgbClr val="8FD3FF"/>
      </a:dk2>
      <a:lt2>
        <a:srgbClr val="E2EEF4"/>
      </a:lt2>
      <a:accent1>
        <a:srgbClr val="02161F"/>
      </a:accent1>
      <a:accent2>
        <a:srgbClr val="8FD3FF"/>
      </a:accent2>
      <a:accent3>
        <a:srgbClr val="02161F"/>
      </a:accent3>
      <a:accent4>
        <a:srgbClr val="02161F"/>
      </a:accent4>
      <a:accent5>
        <a:srgbClr val="02161F"/>
      </a:accent5>
      <a:accent6>
        <a:srgbClr val="02161F"/>
      </a:accent6>
      <a:hlink>
        <a:srgbClr val="02161F"/>
      </a:hlink>
      <a:folHlink>
        <a:srgbClr val="02161F"/>
      </a:folHlink>
    </a:clrScheme>
    <a:fontScheme name="Simplicity - Roboto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Nuestras Causas · Presentation template</dc:title>
  <dc:creator>Nuestras Causas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