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373080"/>
            <a:ext cx="731520" cy="799175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360º</dc:title>
  <dc:creator>Observatorio 360º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