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88678"/>
            <a:ext cx="6035040" cy="190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14087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Source Sans 3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Source Sans 3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Source Sans 3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Source Sans 3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M1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Start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M2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1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2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3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4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5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6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Source Sans 3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Source Sans 3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Source Sans 3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Absentismo</dc:title>
  <dc:creator>Observatorio de Absentismo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