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88678"/>
            <a:ext cx="6035040" cy="190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Section title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Thank you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00% or “a short quote”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Absentismo · Presentation template</dc:title>
  <dc:creator>Observatorio de Absentismo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