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Bienestar · Presentation template</dc:title>
  <dc:creator>Observatorio de Bienestar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