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684"/>
            <a:ext cx="731520" cy="79796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1068"/>
            <a:ext cx="1463040" cy="35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684"/>
            <a:ext cx="731520" cy="79796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1068"/>
            <a:ext cx="1463040" cy="35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684"/>
            <a:ext cx="731520" cy="797966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1068"/>
            <a:ext cx="1463040" cy="35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2226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011451"/>
            <a:ext cx="6035040" cy="146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2226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0422"/>
            <a:ext cx="1463040" cy="35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2226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0422"/>
            <a:ext cx="1463040" cy="35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2226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0422"/>
            <a:ext cx="1463040" cy="35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684"/>
            <a:ext cx="731520" cy="79796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1068"/>
            <a:ext cx="1463040" cy="35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684"/>
            <a:ext cx="731520" cy="79796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1068"/>
            <a:ext cx="1463040" cy="35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684"/>
            <a:ext cx="731520" cy="79796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1068"/>
            <a:ext cx="1463040" cy="35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684"/>
            <a:ext cx="731520" cy="79796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1068"/>
            <a:ext cx="1463040" cy="35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Open Sans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22264D"/>
                </a:solidFill>
                <a:latin typeface="Open Sans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22264D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22264D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22264D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22264D"/>
              </a:buClr>
              <a:buFont typeface="Arial"/>
              <a:buChar char="•"/>
            </a:pPr>
            <a:r>
              <a:rPr sz="2200" b="0" i="0">
                <a:solidFill>
                  <a:srgbClr val="22264D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22264D"/>
              </a:buClr>
              <a:buFont typeface="Arial"/>
              <a:buChar char="•"/>
            </a:pPr>
            <a:r>
              <a:rPr sz="2200" b="0" i="0">
                <a:solidFill>
                  <a:srgbClr val="22264D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2264D"/>
                </a:solidFill>
                <a:latin typeface="Open Sans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22264D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Open Sans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76723" cy="1565554"/>
          </a:xfrm>
          <a:prstGeom prst="roundRect">
            <a:avLst>
              <a:gd name="adj" fmla="val 4847"/>
            </a:avLst>
          </a:prstGeom>
          <a:solidFill>
            <a:srgbClr val="F2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2264D"/>
                </a:solidFill>
                <a:latin typeface="Open Sans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2264D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76723" cy="73152"/>
          </a:xfrm>
          <a:prstGeom prst="rect">
            <a:avLst/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4218" y="2057400"/>
            <a:ext cx="5176723" cy="1565554"/>
          </a:xfrm>
          <a:prstGeom prst="roundRect">
            <a:avLst>
              <a:gd name="adj" fmla="val 4847"/>
            </a:avLst>
          </a:prstGeom>
          <a:solidFill>
            <a:srgbClr val="F2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2264D"/>
                </a:solidFill>
                <a:latin typeface="Open Sans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2264D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4218" y="2057400"/>
            <a:ext cx="5176723" cy="73152"/>
          </a:xfrm>
          <a:prstGeom prst="rect">
            <a:avLst/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05436" y="2057400"/>
            <a:ext cx="5176723" cy="1565554"/>
          </a:xfrm>
          <a:prstGeom prst="roundRect">
            <a:avLst>
              <a:gd name="adj" fmla="val 4847"/>
            </a:avLst>
          </a:prstGeom>
          <a:solidFill>
            <a:srgbClr val="F2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2264D"/>
                </a:solidFill>
                <a:latin typeface="Open Sans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2264D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05436" y="2057400"/>
            <a:ext cx="5176723" cy="73152"/>
          </a:xfrm>
          <a:prstGeom prst="rect">
            <a:avLst/>
          </a:prstGeom>
          <a:solidFill>
            <a:srgbClr val="FFD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Open Sans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76723" cy="3017520"/>
          </a:xfrm>
          <a:prstGeom prst="roundRect">
            <a:avLst>
              <a:gd name="adj" fmla="val 2515"/>
            </a:avLst>
          </a:prstGeom>
          <a:solidFill>
            <a:srgbClr val="F2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22264D"/>
                </a:solidFill>
                <a:latin typeface="Open Sans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22264D"/>
                </a:solidFill>
                <a:latin typeface="Open Sans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22264D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76723" cy="91440"/>
          </a:xfrm>
          <a:prstGeom prst="rect">
            <a:avLst/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24218" y="2423160"/>
            <a:ext cx="5176723" cy="3017520"/>
          </a:xfrm>
          <a:prstGeom prst="roundRect">
            <a:avLst>
              <a:gd name="adj" fmla="val 2515"/>
            </a:avLst>
          </a:prstGeom>
          <a:solidFill>
            <a:srgbClr val="F2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22264D"/>
                </a:solidFill>
                <a:latin typeface="Open Sans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22264D"/>
                </a:solidFill>
                <a:latin typeface="Open Sans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22264D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24218" y="2423160"/>
            <a:ext cx="5176723" cy="91440"/>
          </a:xfrm>
          <a:prstGeom prst="rect">
            <a:avLst/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05436" y="2423160"/>
            <a:ext cx="5176723" cy="3017520"/>
          </a:xfrm>
          <a:prstGeom prst="roundRect">
            <a:avLst>
              <a:gd name="adj" fmla="val 2515"/>
            </a:avLst>
          </a:prstGeom>
          <a:solidFill>
            <a:srgbClr val="F2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22264D"/>
                </a:solidFill>
                <a:latin typeface="Open Sans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22264D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05436" y="2423160"/>
            <a:ext cx="5176723" cy="91440"/>
          </a:xfrm>
          <a:prstGeom prst="rect">
            <a:avLst/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Open Sans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22264D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22264D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22264D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D8D9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22264D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D8D9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22264D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D8D9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22264D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D8D9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22264D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D8D9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22264D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D8D9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22264D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D8D9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D8D9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D8D9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FFD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FFD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22264D"/>
                </a:solidFill>
                <a:latin typeface="Open Sans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20000"/>
            </a:avLst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2226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D8D9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22264D"/>
                </a:solidFill>
                <a:latin typeface="Open Sans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20000"/>
            </a:avLst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22264D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22264D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2226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22264D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22264D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22264D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22264D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22264D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Open Sans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76723" cy="1902307"/>
          </a:xfrm>
          <a:prstGeom prst="roundRect">
            <a:avLst>
              <a:gd name="adj" fmla="val 3989"/>
            </a:avLst>
          </a:prstGeom>
          <a:solidFill>
            <a:srgbClr val="F2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2264D"/>
                </a:solidFill>
                <a:latin typeface="Open Sans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2264D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2264D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76723" cy="73152"/>
          </a:xfrm>
          <a:prstGeom prst="rect">
            <a:avLst/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4218" y="2057400"/>
            <a:ext cx="5176723" cy="1902307"/>
          </a:xfrm>
          <a:prstGeom prst="roundRect">
            <a:avLst>
              <a:gd name="adj" fmla="val 3989"/>
            </a:avLst>
          </a:prstGeom>
          <a:solidFill>
            <a:srgbClr val="F2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2264D"/>
                </a:solidFill>
                <a:latin typeface="Open Sans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2264D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2264D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4218" y="2057400"/>
            <a:ext cx="5176723" cy="73152"/>
          </a:xfrm>
          <a:prstGeom prst="rect">
            <a:avLst/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05436" y="2057400"/>
            <a:ext cx="5176723" cy="1902307"/>
          </a:xfrm>
          <a:prstGeom prst="roundRect">
            <a:avLst>
              <a:gd name="adj" fmla="val 3989"/>
            </a:avLst>
          </a:prstGeom>
          <a:solidFill>
            <a:srgbClr val="F2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2264D"/>
                </a:solidFill>
                <a:latin typeface="Open Sans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2264D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2264D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05436" y="2057400"/>
            <a:ext cx="5176723" cy="73152"/>
          </a:xfrm>
          <a:prstGeom prst="rect">
            <a:avLst/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Open Sans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2264D"/>
                          </a:solidFill>
                          <a:latin typeface="Open Sans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22264D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2264D"/>
                          </a:solidFill>
                          <a:latin typeface="Open Sans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22264D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2264D"/>
                          </a:solidFill>
                          <a:latin typeface="Open Sans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22264D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2264D"/>
                          </a:solidFill>
                          <a:latin typeface="Open Sans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22264D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22264D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22264D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22264D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22264D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22264D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22264D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22264D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2264D"/>
                          </a:solidFill>
                          <a:latin typeface="Open Sans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2264D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22264D"/>
      </a:dk1>
      <a:lt1>
        <a:srgbClr val="FFFFFF"/>
      </a:lt1>
      <a:dk2>
        <a:srgbClr val="D8D9E4"/>
      </a:dk2>
      <a:lt2>
        <a:srgbClr val="F2F2F6"/>
      </a:lt2>
      <a:accent1>
        <a:srgbClr val="22264D"/>
      </a:accent1>
      <a:accent2>
        <a:srgbClr val="D8D9E4"/>
      </a:accent2>
      <a:accent3>
        <a:srgbClr val="22264D"/>
      </a:accent3>
      <a:accent4>
        <a:srgbClr val="22264D"/>
      </a:accent4>
      <a:accent5>
        <a:srgbClr val="22264D"/>
      </a:accent5>
      <a:accent6>
        <a:srgbClr val="FFDD00"/>
      </a:accent6>
      <a:hlink>
        <a:srgbClr val="22264D"/>
      </a:hlink>
      <a:folHlink>
        <a:srgbClr val="22264D"/>
      </a:folHlink>
    </a:clrScheme>
    <a:fontScheme name="Simplicity - Roboto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Profesionales Excepcionales</dc:title>
  <dc:creator>Profesionales Excepcionales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