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2161F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2161F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2161F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Beacon Holding</dc:title>
  <dc:creator>The Beacon Holding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