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6" r:id="rId4"/>
  </p:sldMasterIdLst>
  <p:notesMasterIdLst>
    <p:notesMasterId r:id="rId51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8288000" cy="10287000"/>
  <p:notesSz cx="6858000" cy="9144000"/>
  <p:defaultTextStyle>
    <a:defPPr>
      <a:defRPr lang="uk-UA"/>
    </a:defPPr>
    <a:lvl1pPr marL="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1pPr>
    <a:lvl2pPr marL="685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2pPr>
    <a:lvl3pPr marL="1371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3pPr>
    <a:lvl4pPr marL="2057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4pPr>
    <a:lvl5pPr marL="27432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5pPr>
    <a:lvl6pPr marL="34290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6pPr>
    <a:lvl7pPr marL="41148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7pPr>
    <a:lvl8pPr marL="48006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8pPr>
    <a:lvl9pPr marL="5486400" algn="l" defTabSz="1371600" rtl="0" eaLnBrk="1" latinLnBrk="0" hangingPunct="1">
      <a:defRPr sz="27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40" userDrawn="1">
          <p15:clr>
            <a:srgbClr val="A4A3A4"/>
          </p15:clr>
        </p15:guide>
        <p15:guide id="2" pos="5805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6EB7"/>
    <a:srgbClr val="B2FFDA"/>
    <a:srgbClr val="2F80ED"/>
    <a:srgbClr val="202122"/>
    <a:srgbClr val="CF431F"/>
    <a:srgbClr val="FDB900"/>
    <a:srgbClr val="FAFAFA"/>
    <a:srgbClr val="F4F5FB"/>
    <a:srgbClr val="1FA4EF"/>
    <a:srgbClr val="F25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B344D84-9AFB-497E-A393-DC336BA19D2E}" styleName="Medium Style 3 –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–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03"/>
    <p:restoredTop sz="94719"/>
  </p:normalViewPr>
  <p:slideViewPr>
    <p:cSldViewPr snapToGrid="0">
      <p:cViewPr>
        <p:scale>
          <a:sx n="98" d="100"/>
          <a:sy n="98" d="100"/>
        </p:scale>
        <p:origin x="200" y="144"/>
      </p:cViewPr>
      <p:guideLst>
        <p:guide orient="horz" pos="3240"/>
        <p:guide pos="580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4" Type="http://schemas.openxmlformats.org/officeDocument/2006/relationships/slideMaster" Target="slideMasters/slide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51" Type="http://schemas.openxmlformats.org/officeDocument/2006/relationships/notesMaster" Target="notesMasters/notesMaster1.xml"/><Relationship Id="rId52" Type="http://schemas.openxmlformats.org/officeDocument/2006/relationships/presProps" Target="presProps.xml"/><Relationship Id="rId53" Type="http://schemas.openxmlformats.org/officeDocument/2006/relationships/viewProps" Target="viewProps.xml"/><Relationship Id="rId54" Type="http://schemas.openxmlformats.org/officeDocument/2006/relationships/theme" Target="theme/theme1.xml"/><Relationship Id="rId55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027185-10FB-4A57-B3F0-45136A811A24}" type="datetimeFigureOut">
              <a:rPr lang="uk-UA" smtClean="0"/>
              <a:t>10.05.24</a:t>
            </a:fld>
            <a:endParaRPr lang="uk-U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9C3A12-1E0F-412B-B376-8089A55D946C}" type="slidenum">
              <a:rPr lang="uk-UA" smtClean="0"/>
              <a:t>‹Nº›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672169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5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8" y="1930401"/>
            <a:ext cx="16140858" cy="6829552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Slide text: paragraphs and bullets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272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Left column heading</a:t>
            </a:r>
          </a:p>
        </p:txBody>
      </p:sp>
      <p:sp>
        <p:nvSpPr>
          <p:cNvPr id="9" name="Text Placeholder 23">
            <a:extLst>
              <a:ext uri="{FF2B5EF4-FFF2-40B4-BE49-F238E27FC236}">
                <a16:creationId xmlns:a16="http://schemas.microsoft.com/office/drawing/2014/main" id="{B243C980-E760-9045-854D-053E5BBEE24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541237" y="1917338"/>
            <a:ext cx="7740000" cy="324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Right column heading</a:t>
            </a:r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439E2C29-9C7E-B843-9CC4-8F284642AE8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140272" y="1425490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53BFDBDC-4ADA-6E48-BF8D-F88F13FC4F2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0377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Left column text</a:t>
            </a:r>
          </a:p>
        </p:txBody>
      </p:sp>
      <p:sp>
        <p:nvSpPr>
          <p:cNvPr id="18" name="Text Placeholder 3">
            <a:extLst>
              <a:ext uri="{FF2B5EF4-FFF2-40B4-BE49-F238E27FC236}">
                <a16:creationId xmlns:a16="http://schemas.microsoft.com/office/drawing/2014/main" id="{906FC40A-749F-E743-9E60-1C21310E6479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541235" y="2373187"/>
            <a:ext cx="7739893" cy="6386766"/>
          </a:xfrm>
          <a:prstGeom prst="rect">
            <a:avLst/>
          </a:prstGeom>
        </p:spPr>
        <p:txBody>
          <a:bodyPr/>
          <a:lstStyle>
            <a:lvl1pPr marL="187325" indent="-176213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Right column text</a:t>
            </a:r>
          </a:p>
        </p:txBody>
      </p:sp>
      <p:sp>
        <p:nvSpPr>
          <p:cNvPr id="20" name="Text Placeholder 23">
            <a:extLst>
              <a:ext uri="{FF2B5EF4-FFF2-40B4-BE49-F238E27FC236}">
                <a16:creationId xmlns:a16="http://schemas.microsoft.com/office/drawing/2014/main" id="{3E41DAC8-CED9-954C-A86D-F5083329BB8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BDE6D329-F697-714E-B287-3F85E2D75E2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sp>
        <p:nvSpPr>
          <p:cNvPr id="13" name="Text Placeholder 18">
            <a:extLst>
              <a:ext uri="{FF2B5EF4-FFF2-40B4-BE49-F238E27FC236}">
                <a16:creationId xmlns:a16="http://schemas.microsoft.com/office/drawing/2014/main" id="{132F3D5F-EBF9-9C4E-8D8C-04DF08F7F99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pic>
        <p:nvPicPr>
          <p:cNvPr id="25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6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7906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70336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 Placeholder 23">
            <a:extLst>
              <a:ext uri="{FF2B5EF4-FFF2-40B4-BE49-F238E27FC236}">
                <a16:creationId xmlns:a16="http://schemas.microsoft.com/office/drawing/2014/main" id="{E8A35DB5-DEB7-EE47-A772-5FA696ED8B1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447800" y="4957547"/>
            <a:ext cx="9728197" cy="76180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000" b="1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Presentation title</a:t>
            </a:r>
          </a:p>
        </p:txBody>
      </p:sp>
      <p:sp>
        <p:nvSpPr>
          <p:cNvPr id="17" name="Text Placeholder 23">
            <a:extLst>
              <a:ext uri="{FF2B5EF4-FFF2-40B4-BE49-F238E27FC236}">
                <a16:creationId xmlns:a16="http://schemas.microsoft.com/office/drawing/2014/main" id="{740BB494-44BE-8042-ABA5-A9885DAF36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47800" y="5753098"/>
            <a:ext cx="9728197" cy="104140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Subtitle</a:t>
            </a:r>
          </a:p>
        </p:txBody>
      </p:sp>
      <p:sp>
        <p:nvSpPr>
          <p:cNvPr id="18" name="Text Placeholder 23">
            <a:extLst>
              <a:ext uri="{FF2B5EF4-FFF2-40B4-BE49-F238E27FC236}">
                <a16:creationId xmlns:a16="http://schemas.microsoft.com/office/drawing/2014/main" id="{6C8C6FF6-673B-D34A-848F-4BB022D95BF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447800" y="6830979"/>
            <a:ext cx="9728197" cy="55061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1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Date</a:t>
            </a:r>
          </a:p>
        </p:txBody>
      </p:sp>
      <p:pic>
        <p:nvPicPr>
          <p:cNvPr id="20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6192" y="1737360"/>
            <a:ext cx="5058958" cy="2011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25238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divider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58850" y="5159157"/>
            <a:ext cx="11520000" cy="2556092"/>
          </a:xfrm>
          <a:prstGeom prst="rect">
            <a:avLst/>
          </a:prstGeom>
        </p:spPr>
        <p:txBody>
          <a:bodyPr/>
          <a:lstStyle>
            <a:lvl1pPr marL="0" indent="0">
              <a:buNone/>
              <a:tabLst>
                <a:tab pos="82550" algn="l"/>
              </a:tabLst>
              <a:defRPr sz="24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What this section brings (optional)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58850" y="3504114"/>
            <a:ext cx="11520000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Section title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8850" y="4436404"/>
            <a:ext cx="11520000" cy="707096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Section subtitle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 with contact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5852160"/>
            <a:ext cx="11521440" cy="92354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defRPr lang="uk-UA" sz="4400" b="1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Thank you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694944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 i="1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Full name · role</a:t>
            </a:r>
          </a:p>
        </p:txBody>
      </p:sp>
      <p:sp>
        <p:nvSpPr>
          <p:cNvPr id="15" name="Contact Placeholder"/>
          <p:cNvSpPr>
            <a:spLocks noGrp="1"/>
          </p:cNvSpPr>
          <p:nvPr>
            <p:ph type="body" sz="quarter" idx="16" hasCustomPrompt="1"/>
          </p:nvPr>
        </p:nvSpPr>
        <p:spPr>
          <a:xfrm>
            <a:off x="960120" y="7543800"/>
            <a:ext cx="11521440" cy="54864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400" b="0" i="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Email · phone</a:t>
            </a:r>
          </a:p>
        </p:txBody>
      </p:sp>
      <p:pic>
        <p:nvPicPr>
          <p:cNvPr id="17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4174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>
          <a:xfrm>
            <a:off x="1140272" y="366127"/>
            <a:ext cx="16577954" cy="92318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>
            <a:lvl1pPr>
              <a:lnSpc>
                <a:spcPct val="100000"/>
              </a:lnSpc>
              <a:defRPr lang="uk-UA" sz="3200" b="1" i="0"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/>
              <a:t>Slide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069043D1-B617-D04E-A419-2631FF1E7A7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9774" y="8917570"/>
            <a:ext cx="17148452" cy="66662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 i="0">
                <a:latin typeface="Tenor Sans"/>
                <a:ea typeface="Tenor Sans"/>
                <a:cs typeface="Tenor Sans"/>
              </a:defRPr>
            </a:lvl1pPr>
            <a:lvl2pPr marL="685800" indent="0">
              <a:buNone/>
              <a:defRPr/>
            </a:lvl2pPr>
          </a:lstStyle>
          <a:p>
            <a:pPr lvl="0"/>
            <a:r>
              <a:rPr lang="es-ES_tradnl" noProof="0"/>
              <a:t>Key idea of the slide (optional)</a:t>
            </a:r>
          </a:p>
        </p:txBody>
      </p:sp>
      <p:sp>
        <p:nvSpPr>
          <p:cNvPr id="24" name="Text Placeholder 23">
            <a:extLst>
              <a:ext uri="{FF2B5EF4-FFF2-40B4-BE49-F238E27FC236}">
                <a16:creationId xmlns:a16="http://schemas.microsoft.com/office/drawing/2014/main" id="{5FBCC23E-E732-8644-999C-C36B1A5B94C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140325" y="1429854"/>
            <a:ext cx="16140964" cy="360000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 i="0">
                <a:solidFill>
                  <a:schemeClr val="accent5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Section label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320A0E1-5901-6049-9FD6-F25C2150B01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143000" y="1929384"/>
            <a:ext cx="7735824" cy="6830568"/>
          </a:xfrm>
          <a:prstGeom prst="rect">
            <a:avLst/>
          </a:prstGeom>
        </p:spPr>
        <p:txBody>
          <a:bodyPr/>
          <a:lstStyle>
            <a:lvl1pPr marL="187325" indent="-176213">
              <a:lnSpc>
                <a:spcPct val="100000"/>
              </a:lnSpc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Text that goes with the picture</a:t>
            </a:r>
          </a:p>
        </p:txBody>
      </p:sp>
      <p:sp>
        <p:nvSpPr>
          <p:cNvPr id="25" name="Picture Placeholder"/>
          <p:cNvSpPr>
            <a:spLocks noGrp="1"/>
          </p:cNvSpPr>
          <p:nvPr>
            <p:ph type="pic" sz="quarter" idx="30" hasCustomPrompt="1"/>
          </p:nvPr>
        </p:nvSpPr>
        <p:spPr>
          <a:xfrm>
            <a:off x="9537192" y="1929384"/>
            <a:ext cx="7735824" cy="6830568"/>
          </a:xfrm>
          <a:prstGeom prst="rect">
            <a:avLst/>
          </a:prstGeom>
        </p:spPr>
        <p:txBody>
          <a:bodyPr/>
          <a:lstStyle>
            <a:lvl1pPr marL="0" indent="0" algn="ctr">
              <a:lnSpc>
                <a:spcPct val="100000"/>
              </a:lnSpc>
              <a:buNone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1pPr>
            <a:lvl2pPr marL="452438" indent="-201613">
              <a:lnSpc>
                <a:spcPct val="100000"/>
              </a:lnSpc>
              <a:buFont typeface="System Font Regular"/>
              <a:buChar char="⁃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2pPr>
            <a:lvl3pPr marL="677863" indent="-163513">
              <a:lnSpc>
                <a:spcPct val="100000"/>
              </a:lnSpc>
              <a:buSzPct val="100000"/>
              <a:buFont typeface="System Font Regular"/>
              <a:buChar char="◦"/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/>
              <a:t>Insert a picture</a:t>
            </a:r>
          </a:p>
        </p:txBody>
      </p:sp>
      <p:sp>
        <p:nvSpPr>
          <p:cNvPr id="13" name="Text Placeholder 23">
            <a:extLst>
              <a:ext uri="{FF2B5EF4-FFF2-40B4-BE49-F238E27FC236}">
                <a16:creationId xmlns:a16="http://schemas.microsoft.com/office/drawing/2014/main" id="{3BECAE6C-E723-5D42-82BF-CB968EF1577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890935" y="9741814"/>
            <a:ext cx="14506130" cy="396322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1200" b="0" i="0">
                <a:solidFill>
                  <a:schemeClr val="tx1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/>
              <a:t>Footnote or source</a:t>
            </a:r>
          </a:p>
        </p:txBody>
      </p:sp>
      <p:sp>
        <p:nvSpPr>
          <p:cNvPr id="15" name="Slide Number Placeholder 2">
            <a:extLst>
              <a:ext uri="{FF2B5EF4-FFF2-40B4-BE49-F238E27FC236}">
                <a16:creationId xmlns:a16="http://schemas.microsoft.com/office/drawing/2014/main" id="{A6D8920C-C15B-4342-961E-1D99DE25146B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16954500" y="9677318"/>
            <a:ext cx="1225016" cy="54768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02161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>
                <a:solidFill>
                  <a:srgbClr val="02161F"/>
                </a:solidFill>
              </a:rPr>
              <a:t>Página: </a:t>
            </a:r>
            <a:fld id="{A0C2A0C8-0F99-8F42-8B21-CF06A74402DC}" type="slidenum">
              <a:rPr lang="en-ES" b="1" smtClean="0">
                <a:solidFill>
                  <a:srgbClr val="02161F"/>
                </a:solidFill>
              </a:rPr>
              <a:pPr/>
              <a:t>‹Nº›</a:t>
            </a:fld>
            <a:endParaRPr lang="en-ES" b="1">
              <a:solidFill>
                <a:srgbClr val="02161F"/>
              </a:solidFill>
            </a:endParaRPr>
          </a:p>
        </p:txBody>
      </p:sp>
      <p:pic>
        <p:nvPicPr>
          <p:cNvPr id="26" name="Brand mark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92608"/>
            <a:ext cx="461620" cy="960120"/>
          </a:xfrm>
          <a:prstGeom prst="rect">
            <a:avLst/>
          </a:prstGeom>
        </p:spPr>
      </p:pic>
      <p:pic>
        <p:nvPicPr>
          <p:cNvPr id="27" name="Brand logo" descr="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62981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figure or quote">
    <p:bg>
      <p:bgPr>
        <a:solidFill>
          <a:srgbClr val="02161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Brand bar"/>
          <p:cNvSpPr/>
          <p:nvPr/>
        </p:nvSpPr>
        <p:spPr>
          <a:xfrm>
            <a:off x="0" y="0"/>
            <a:ext cx="201168" cy="10287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Slide Number Placeholder 2">
            <a:extLst>
              <a:ext uri="{FF2B5EF4-FFF2-40B4-BE49-F238E27FC236}">
                <a16:creationId xmlns:a16="http://schemas.microsoft.com/office/drawing/2014/main" id="{A4BBEC34-EA29-8E4A-B5DE-724411FD505B}"/>
              </a:ext>
            </a:extLst>
          </p:cNvPr>
          <p:cNvSpPr txBox="1">
            <a:spLocks/>
          </p:cNvSpPr>
          <p:nvPr userDrawn="1"/>
        </p:nvSpPr>
        <p:spPr>
          <a:xfrm>
            <a:off x="15918700" y="9677318"/>
            <a:ext cx="22608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uk-UA">
                <a:solidFill>
                  <a:srgbClr val="FFFFFF"/>
                </a:solidFill>
              </a:defRPr>
            </a:defPPr>
            <a:lvl1pPr marL="0" algn="r" defTabSz="1371600" rtl="0" eaLnBrk="1" latinLnBrk="0" hangingPunct="1">
              <a:defRPr sz="1400" kern="12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  <a:lvl2pPr marL="685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3pPr marL="1371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3pPr>
            <a:lvl4pPr marL="2057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marL="27432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5pPr>
            <a:lvl6pPr marL="34290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6pPr>
            <a:lvl7pPr marL="41148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7pPr>
            <a:lvl8pPr marL="48006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8pPr>
            <a:lvl9pPr marL="5486400" algn="l" defTabSz="1371600" rtl="0" eaLnBrk="1" latinLnBrk="0" hangingPunct="1">
              <a:defRPr sz="2700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ES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t>Página: </a:t>
            </a:r>
            <a:fld id="{A0C2A0C8-0F99-8F42-8B21-CF06A74402DC}" type="slidenum">
              <a:rPr lang="en-ES" b="1" smtClean="0">
                <a:solidFill>
                  <a:srgbClr val="FFFFFF"/>
                </a:solidFill>
                <a:latin typeface="Tenor Sans"/>
                <a:ea typeface="Tenor Sans"/>
                <a:cs typeface="Tenor Sans"/>
              </a:rPr>
              <a:pPr/>
              <a:t>‹Nº›</a:t>
            </a:fld>
            <a:endParaRPr lang="en-ES" b="1">
              <a:solidFill>
                <a:srgbClr val="FFFFFF"/>
              </a:solidFill>
              <a:latin typeface="Tenor Sans"/>
              <a:ea typeface="Tenor Sans"/>
              <a:cs typeface="Tenor Sans"/>
            </a:endParaRP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B92E5429-F63A-8140-BA5C-B944240443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60120" y="6309360"/>
            <a:ext cx="16367759" cy="640080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tabLst>
                <a:tab pos="82550" algn="l"/>
              </a:tabLst>
              <a:defRPr sz="18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  <a:lvl2pPr marL="758825" indent="-249238">
              <a:buFont typeface="System Font Regular"/>
              <a:buChar char="⁃"/>
              <a:tabLst>
                <a:tab pos="82550" algn="l"/>
              </a:tabLst>
              <a:defRPr sz="24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2pPr>
            <a:lvl3pPr marL="1073150" indent="-242888">
              <a:buSzPct val="100000"/>
              <a:buFont typeface="System Font Regular"/>
              <a:buChar char="◦"/>
              <a:tabLst>
                <a:tab pos="82550" algn="l"/>
              </a:tabLst>
              <a:defRPr sz="24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3pPr>
            <a:lvl4pPr marL="1158876" indent="-249238">
              <a:tabLst>
                <a:tab pos="82550" algn="l"/>
              </a:tabLst>
              <a:defRPr sz="18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4pPr>
            <a:lvl5pPr marL="1692276" indent="-239714">
              <a:tabLst>
                <a:tab pos="82550" algn="l"/>
              </a:tabLst>
              <a:defRPr sz="1800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5pPr>
          </a:lstStyle>
          <a:p>
            <a:pPr lvl="0"/>
            <a:r>
              <a:rPr lang="en-GB">
                <a:solidFill>
                  <a:srgbClr val="FFFFFF"/>
                </a:solidFill>
              </a:rPr>
              <a:t>Source</a:t>
            </a:r>
          </a:p>
        </p:txBody>
      </p:sp>
      <p:sp>
        <p:nvSpPr>
          <p:cNvPr id="13" name="Title 7">
            <a:extLst>
              <a:ext uri="{FF2B5EF4-FFF2-40B4-BE49-F238E27FC236}">
                <a16:creationId xmlns:a16="http://schemas.microsoft.com/office/drawing/2014/main" id="{0C54C40C-D971-124F-9CCF-7D65A1BA88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60120" y="2103120"/>
            <a:ext cx="16367759" cy="3017520"/>
          </a:xfrm>
          <a:prstGeom prst="rect">
            <a:avLst/>
          </a:prstGeom>
          <a:noFill/>
        </p:spPr>
        <p:txBody>
          <a:bodyPr wrap="square" rtlCol="0" anchor="ctr">
            <a:normAutofit/>
          </a:bodyPr>
          <a:lstStyle>
            <a:lvl1pPr algn="l" marL="0" indent="0">
              <a:buNone/>
              <a:defRPr lang="uk-UA" sz="7200" b="1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marL="0" lvl="0"/>
            <a:r>
              <a:rPr lang="es-ES_tradnl" noProof="0">
                <a:solidFill>
                  <a:srgbClr val="FFFFFF"/>
                </a:solidFill>
              </a:rPr>
              <a:t>00% or “a short quote”</a:t>
            </a:r>
            <a:endParaRPr lang="es-ES_tradnl" noProof="0">
              <a:solidFill>
                <a:srgbClr val="FFFFFF"/>
              </a:solidFill>
            </a:endParaRPr>
          </a:p>
        </p:txBody>
      </p:sp>
      <p:sp>
        <p:nvSpPr>
          <p:cNvPr id="14" name="Text Placeholder 23">
            <a:extLst>
              <a:ext uri="{FF2B5EF4-FFF2-40B4-BE49-F238E27FC236}">
                <a16:creationId xmlns:a16="http://schemas.microsoft.com/office/drawing/2014/main" id="{3A8592F2-3F41-0546-B743-554470B6A07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60120" y="5303520"/>
            <a:ext cx="16367759" cy="82296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 b="1">
                <a:solidFill>
                  <a:srgbClr val="FFFFFF"/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pPr lvl="0"/>
            <a:r>
              <a:rPr lang="es-ES_tradnl" noProof="0">
                <a:solidFill>
                  <a:srgbClr val="FFFFFF"/>
                </a:solidFill>
              </a:rPr>
              <a:t>What the figure means or who says it</a:t>
            </a:r>
          </a:p>
        </p:txBody>
      </p:sp>
      <p:pic>
        <p:nvPicPr>
          <p:cNvPr id="16" name="Brand logo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9765792"/>
            <a:ext cx="965801" cy="384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8289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theme" Target="../theme/theme1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51A71BE-6F23-B34E-A8E1-D52D1DC43EB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6738600" y="9677318"/>
            <a:ext cx="1440916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1">
                    <a:tint val="75000"/>
                  </a:schemeClr>
                </a:solidFill>
                <a:latin typeface="Tenor Sans"/>
                <a:ea typeface="Tenor Sans"/>
                <a:cs typeface="Tenor Sans"/>
              </a:defRPr>
            </a:lvl1pPr>
          </a:lstStyle>
          <a:p>
            <a:r>
              <a:rPr lang="en-ES"/>
              <a:t>Página: </a:t>
            </a:r>
            <a:fld id="{A0C2A0C8-0F99-8F42-8B21-CF06A74402DC}" type="slidenum">
              <a:rPr lang="en-ES" b="1" smtClean="0"/>
              <a:pPr/>
              <a:t>‹Nº›</a:t>
            </a:fld>
            <a:endParaRPr lang="en-ES" b="1"/>
          </a:p>
        </p:txBody>
      </p:sp>
    </p:spTree>
    <p:extLst>
      <p:ext uri="{BB962C8B-B14F-4D97-AF65-F5344CB8AC3E}">
        <p14:creationId xmlns:p14="http://schemas.microsoft.com/office/powerpoint/2010/main" val="341387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6" r:id="rId5"/>
    <p:sldLayoutId id="2147483787" r:id="rId7"/>
    <p:sldLayoutId id="2147483664" r:id="rId1"/>
    <p:sldLayoutId id="2147483785" r:id="rId2"/>
    <p:sldLayoutId id="2147483793" r:id="rId14"/>
    <p:sldLayoutId id="2147483794" r:id="rId15"/>
    <p:sldLayoutId id="2147483788" r:id="rId8"/>
    <p:sldLayoutId id="2147483663" r:id="rId4"/>
  </p:sldLayoutIdLst>
  <mc:AlternateContent xmlns:mc="http://schemas.openxmlformats.org/markup-compatibility/2006">
    <mc:Choice xmlns:p14="http://schemas.microsoft.com/office/powerpoint/2010/main" Requires="p14">
      <p:transition spd="slow" p14:dur="1750">
        <p14:flip dir="r"/>
      </p:transition>
    </mc:Choice>
    <mc:Fallback>
      <p:transition spd="slow">
        <p:fade/>
      </p:transition>
    </mc:Fallback>
  </mc:AlternateContent>
  <p:hf hdr="0" ftr="0" dt="0"/>
  <p:txStyles>
    <p:titleStyle>
      <a:lvl1pPr algn="l" defTabSz="1371600" rtl="0" eaLnBrk="1" latinLnBrk="0" hangingPunct="1">
        <a:lnSpc>
          <a:spcPct val="90000"/>
        </a:lnSpc>
        <a:spcBef>
          <a:spcPct val="0"/>
        </a:spcBef>
        <a:buNone/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1371600" rtl="0" eaLnBrk="1" latinLnBrk="0" hangingPunct="1">
        <a:lnSpc>
          <a:spcPct val="90000"/>
        </a:lnSpc>
        <a:spcBef>
          <a:spcPts val="1500"/>
        </a:spcBef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20" sz="quarter"/>
          </p:nvPr>
        </p:nvSpPr>
        <p:spPr/>
        <p:txBody>
          <a:bodyPr/>
          <a:lstStyle/>
          <a:p/>
        </p:txBody>
      </p:sp>
      <p:sp>
        <p:nvSpPr>
          <p:cNvPr id="6" name="Text Placeholder 5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7" name="Text Placeholder 6"/>
          <p:cNvSpPr>
            <a:spLocks noGrp="1"/>
          </p:cNvSpPr>
          <p:nvPr>
            <p:ph type="body" idx="21" sz="quarter"/>
          </p:nvPr>
        </p:nvSpPr>
        <p:spPr/>
        <p:txBody>
          <a:bodyPr/>
          <a:lstStyle/>
          <a:p/>
        </p:txBody>
      </p:sp>
      <p:sp>
        <p:nvSpPr>
          <p:cNvPr id="8" name="Text Placeholder 7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  <p:sp>
        <p:nvSpPr>
          <p:cNvPr id="9" name="Text Placeholder 8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2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3" sz="quarter"/>
          </p:nvPr>
        </p:nvSpPr>
        <p:spPr/>
        <p:txBody>
          <a:bodyPr/>
          <a:lstStyle/>
          <a:p/>
        </p:txBody>
      </p:sp>
      <p:sp>
        <p:nvSpPr>
          <p:cNvPr id="5" name="Text Placeholder 4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6" name="Picture Placeholder 5"/>
          <p:cNvSpPr>
            <a:spLocks noGrp="1"/>
          </p:cNvSpPr>
          <p:nvPr>
            <p:ph type="pic" idx="30" sz="quarter"/>
          </p:nvPr>
        </p:nvSpPr>
        <p:spPr/>
      </p:sp>
      <p:sp>
        <p:nvSpPr>
          <p:cNvPr id="7" name="Text Placeholder 6"/>
          <p:cNvSpPr>
            <a:spLocks noGrp="1"/>
          </p:cNvSpPr>
          <p:nvPr>
            <p:ph type="body" idx="22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sp>
        <p:nvSpPr>
          <p:cNvPr id="3" name="Text Placeholder 2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  <p:sp>
        <p:nvSpPr>
          <p:cNvPr id="4" name="Text Placeholder 3"/>
          <p:cNvSpPr>
            <a:spLocks noGrp="1"/>
          </p:cNvSpPr>
          <p:nvPr>
            <p:ph type="body" idx="16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</p:spTree>
  </p:cSld>
  <p:clrMapOvr>
    <a:masterClrMapping/>
  </p:clrMapOvr>
</p:sld>
</file>

<file path=ppt/theme/theme1.xml><?xml version="1.0" encoding="utf-8"?>
<a:theme xmlns:a="http://schemas.openxmlformats.org/drawingml/2006/main" name="GENARAL LAYOUTS">
  <a:themeElements>
    <a:clrScheme name="Custom 1">
      <a:dk1>
        <a:srgbClr val="02161F"/>
      </a:dk1>
      <a:lt1>
        <a:srgbClr val="FFFFFF"/>
      </a:lt1>
      <a:dk2>
        <a:srgbClr val="8FD3FF"/>
      </a:dk2>
      <a:lt2>
        <a:srgbClr val="E2EEF4"/>
      </a:lt2>
      <a:accent1>
        <a:srgbClr val="02161F"/>
      </a:accent1>
      <a:accent2>
        <a:srgbClr val="8FD3FF"/>
      </a:accent2>
      <a:accent3>
        <a:srgbClr val="02161F"/>
      </a:accent3>
      <a:accent4>
        <a:srgbClr val="02161F"/>
      </a:accent4>
      <a:accent5>
        <a:srgbClr val="02161F"/>
      </a:accent5>
      <a:accent6>
        <a:srgbClr val="02161F"/>
      </a:accent6>
      <a:hlink>
        <a:srgbClr val="02161F"/>
      </a:hlink>
      <a:folHlink>
        <a:srgbClr val="02161F"/>
      </a:folHlink>
    </a:clrScheme>
    <a:fontScheme name="Simplicity - Roboto">
      <a:majorFont>
        <a:latin typeface="Tenor Sans"/>
        <a:ea typeface=""/>
        <a:cs typeface=""/>
      </a:majorFont>
      <a:minorFont>
        <a:latin typeface="Tenor Sans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00000"/>
        </a:solidFill>
        <a:ln w="5740" cap="flat">
          <a:noFill/>
          <a:prstDash val="solid"/>
          <a:miter/>
        </a:ln>
      </a:spPr>
      <a:bodyPr rtlCol="0" anchor="ctr"/>
      <a:lstStyle>
        <a:defPPr algn="l">
          <a:defRPr/>
        </a:defPPr>
      </a:lstStyle>
    </a:spDef>
    <a:lnDef>
      <a:spPr>
        <a:ln w="25400" cap="sq">
          <a:solidFill>
            <a:schemeClr val="accent2"/>
          </a:solidFill>
          <a:bevel/>
          <a:headEnd type="none"/>
          <a:tailEnd type="none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2000">
            <a:solidFill>
              <a:schemeClr val="tx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Beacon Holding · Presentation template</dc:title>
  <dc:creator>The Beacon Holding</dc:creator>
  <cp:lastModifiedBy/>
  <cp:revision>1</cp:revision>
  <cp:lastPrinted>2022-01-10T23:20:37Z</cp:lastPrinted>
  <dcterms:created xsi:type="dcterms:W3CDTF">2015-01-20T11:47:48Z</dcterms:created>
  <dcterms:modified xsi:type="dcterms:W3CDTF">2024-05-10T13:22:29Z</dcterms:modified>
  <dc:description/>
  <dc:subject>Presentation template</dc:subject>
</cp:coreProperties>
</file>